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59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52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190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42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253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99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461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255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505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38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421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904C1-D96C-4804-A317-8A2D649FA14C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54C53-E1A4-4ACB-8DAF-DCD0A0E64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354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Sample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Zip </a:t>
            </a:r>
            <a:r>
              <a:rPr lang="en-US" smtClean="0"/>
              <a:t>support 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697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Sample Presentation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Presentation</dc:title>
  <dc:creator>Hyunho Richard Lee</dc:creator>
  <cp:lastModifiedBy>Hyunho Richard Lee</cp:lastModifiedBy>
  <cp:revision>1</cp:revision>
  <dcterms:created xsi:type="dcterms:W3CDTF">2010-07-22T18:52:55Z</dcterms:created>
  <dcterms:modified xsi:type="dcterms:W3CDTF">2010-07-22T18:53:33Z</dcterms:modified>
</cp:coreProperties>
</file>